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488" r:id="rId2"/>
    <p:sldId id="463" r:id="rId3"/>
    <p:sldId id="465" r:id="rId4"/>
    <p:sldId id="467" r:id="rId5"/>
    <p:sldId id="469" r:id="rId6"/>
    <p:sldId id="471" r:id="rId7"/>
    <p:sldId id="473" r:id="rId8"/>
    <p:sldId id="476" r:id="rId9"/>
    <p:sldId id="47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5" d="100"/>
          <a:sy n="65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1F4E1FF-9A5F-47DD-A75C-2A56426F1A1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822690"/>
            <a:ext cx="5511174" cy="3944672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203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7203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AAF77A8-B500-4346-8C32-ACC8E1D4B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9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0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01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37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6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6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4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4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2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6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D00ED6-7C2B-4D11-B16D-38A40F198D2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53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Приложение№1 			         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Мэра г.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Елабуга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17.08.2020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0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lvl="1" algn="ctr" defTabSz="685800" rtl="0"/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1.Изменение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зоны Ж2 (Зона застройки многоквартирными жилыми домами средней этажности не выше 5 этажей) в зону Д1 (Зона делового, общественного и коммерческого назначения) земельных участков с кадастровыми номерами 16:47:010201:730, 16:47:010201:1380, расположенных в районе жилого поселка «Три медведя»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0923" y="277429"/>
            <a:ext cx="5362153" cy="7488831"/>
          </a:xfrm>
        </p:spPr>
      </p:pic>
    </p:spTree>
    <p:extLst>
      <p:ext uri="{BB962C8B-B14F-4D97-AF65-F5344CB8AC3E}">
        <p14:creationId xmlns:p14="http://schemas.microsoft.com/office/powerpoint/2010/main" val="27538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16632"/>
            <a:ext cx="8359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2.Изменение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территориальной зоны Р2 (Зона парков, скверов, бульваров) в зону Д1 (Зона делового, общественного и коммерческого назначения) земельных участков расположенных по адресу: РТ, Елабужский муниципальный район, г. Елабуга, ул. Интернациональная в связи с фактическим использованием земельных участков.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3628" y="-431368"/>
            <a:ext cx="5509376" cy="8513591"/>
          </a:xfrm>
        </p:spPr>
      </p:pic>
    </p:spTree>
    <p:extLst>
      <p:ext uri="{BB962C8B-B14F-4D97-AF65-F5344CB8AC3E}">
        <p14:creationId xmlns:p14="http://schemas.microsoft.com/office/powerpoint/2010/main" val="1667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16:47:011308:439 площадью 382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расположенного по адресу: РТ, Елабужский муниципальный район, МО город Елабуга, г. Елабуга, ул. Максима Горького, 109.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5715" y="-423428"/>
            <a:ext cx="5400601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90" y="262984"/>
            <a:ext cx="8229600" cy="1008109"/>
          </a:xfrm>
        </p:spPr>
        <p:txBody>
          <a:bodyPr>
            <a:noAutofit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16:47:011307:50 площадью 4197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расположенного по адресу: РТ, Елабужский муниципальный район, г. Елабуга, ул. Тугарова.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7018" y="-426825"/>
            <a:ext cx="5256584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90" y="262984"/>
            <a:ext cx="8229600" cy="1008109"/>
          </a:xfrm>
        </p:spPr>
        <p:txBody>
          <a:bodyPr>
            <a:noAutofit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ПЗЗ муниципального образования город Елабуга. Изменение части территориальной зоны П4 (Зона производственно-коммунальных объектов V класса опасности) в зону Д1 (Зона делового, общественного и коммерческого назначения) земельного участка с кадастровым номером 16:47:010410:125 площадью 10626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расположенного по адресу: РТ, Елабужский муниципальный район, г. Елабуга, ул. Интернациональная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3623" y="-130745"/>
            <a:ext cx="5481133" cy="8136128"/>
          </a:xfrm>
        </p:spPr>
      </p:pic>
    </p:spTree>
    <p:extLst>
      <p:ext uri="{BB962C8B-B14F-4D97-AF65-F5344CB8AC3E}">
        <p14:creationId xmlns:p14="http://schemas.microsoft.com/office/powerpoint/2010/main" val="19762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</p:spPr>
        <p:txBody>
          <a:bodyPr>
            <a:noAutofit/>
          </a:bodyPr>
          <a:lstStyle/>
          <a:p>
            <a:pPr lvl="1" indent="342900" algn="ctr"/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ПЗЗ муниципального образования город Елабуга. Изменение части территориальной зоны Д1 (Зона делового, общественного и коммерческого назначения) в зону Д3 (Зона обслуживания объектов, необходимых для осуществления производственной и предпринимательской деятельности) земельного участка с кадастровым номером 16:47:010109:5682 площадью 10000кв.м., расположенного по адресу: РТ, Елабужский муниципальный район, г. Елабуга, ул. Марджани.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0870" y="-248582"/>
            <a:ext cx="5328590" cy="83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1224136"/>
          </a:xfrm>
        </p:spPr>
        <p:txBody>
          <a:bodyPr>
            <a:noAutofit/>
          </a:bodyPr>
          <a:lstStyle/>
          <a:p>
            <a:pPr lvl="1" indent="342900" algn="ctr"/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ПЗЗ муниципального образования город Елабуга. Изменение части территориальной зоны Р1 (Зона рекреационно-ландшафтных территорий) в зону Д1 (Зона делового, общественного и коммерческого назначения) земельных участков с кадастровыми номерами 16:47:011342:158, 16:47:011342:160, расположенных по адресу: РТ, Елабужский муниципальный район, г. Елабуга, ул. Казанская, д.72А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2877" y="-104565"/>
            <a:ext cx="5328592" cy="82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</p:spPr>
        <p:txBody>
          <a:bodyPr>
            <a:noAutofit/>
          </a:bodyPr>
          <a:lstStyle/>
          <a:p>
            <a:pPr lvl="1" indent="342900" algn="ctr"/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400" dirty="0">
                <a:solidFill>
                  <a:schemeClr val="bg1"/>
                </a:solidFill>
              </a:rPr>
              <a:t> 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16:47:010501:36 площадью 1042 </a:t>
            </a:r>
            <a:r>
              <a:rPr lang="ru-RU" sz="1400" dirty="0" err="1">
                <a:solidFill>
                  <a:schemeClr val="bg1"/>
                </a:solidFill>
              </a:rPr>
              <a:t>кв.м</a:t>
            </a:r>
            <a:r>
              <a:rPr lang="ru-RU" sz="1400" dirty="0">
                <a:solidFill>
                  <a:schemeClr val="bg1"/>
                </a:solidFill>
              </a:rPr>
              <a:t>., расположенного по адресу: РТ, Елабужский муниципальный район, г. Елабуга, </a:t>
            </a:r>
            <a:r>
              <a:rPr lang="ru-RU" sz="1400" dirty="0" err="1">
                <a:solidFill>
                  <a:schemeClr val="bg1"/>
                </a:solidFill>
              </a:rPr>
              <a:t>мкр</a:t>
            </a:r>
            <a:r>
              <a:rPr lang="ru-RU" sz="1400" dirty="0">
                <a:solidFill>
                  <a:schemeClr val="bg1"/>
                </a:solidFill>
              </a:rPr>
              <a:t>-н 4-10, уч.36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0525" y="-104565"/>
            <a:ext cx="5400600" cy="81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5735</TotalTime>
  <Words>62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  1.Изменение территориальной зоны Ж2 (Зона застройки многоквартирными жилыми домами средней этажности не выше 5 этажей) в зону Д1 (Зона делового, общественного и коммерческого назначения) земельных участков с кадастровыми номерами 16:47:010201:730, 16:47:010201:1380, расположенных в районе жилого поселка «Три медведя»</vt:lpstr>
      <vt:lpstr>Презентация PowerPoint</vt:lpstr>
      <vt:lpstr>     3.Внесение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16:47:011308:439 площадью 382 кв.м., расположенного по адресу: РТ, Елабужский муниципальный район, МО город Елабуга, г. Елабуга, ул. Максима Горького, 109.  </vt:lpstr>
      <vt:lpstr>      4. 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16:47:011307:50 площадью 4197 кв.м., расположенного по адресу: РТ, Елабужский муниципальный район, г. Елабуга, ул. Тугарова.       </vt:lpstr>
      <vt:lpstr>      5.Внесение изменений в ПЗЗ муниципального образования город Елабуга. Изменение части территориальной зоны П4 (Зона производственно-коммунальных объектов V класса опасности) в зону Д1 (Зона делового, общественного и коммерческого назначения) земельного участка с кадастровым номером 16:47:010410:125 площадью 10626 кв.м., расположенного по адресу: РТ, Елабужский муниципальный район, г. Елабуга, ул. Интернациональная      </vt:lpstr>
      <vt:lpstr>         6.Внесение изменений в ПЗЗ муниципального образования город Елабуга. Изменение части территориальной зоны Д1 (Зона делового, общественного и коммерческого назначения) в зону Д3 (Зона обслуживания объектов, необходимых для осуществления производственной и предпринимательской деятельности) земельного участка с кадастровым номером 16:47:010109:5682 площадью 10000кв.м., расположенного по адресу: РТ, Елабужский муниципальный район, г. Елабуга, ул. Марджани.       </vt:lpstr>
      <vt:lpstr>          7.Внесение изменений в ПЗЗ муниципального образования город Елабуга. Изменение части территориальной зоны Р1 (Зона рекреационно-ландшафтных территорий) в зону Д1 (Зона делового, общественного и коммерческого назначения) земельных участков с кадастровыми номерами 16:47:011342:158, 16:47:011342:160, расположенных по адресу: РТ, Елабужский муниципальный район, г. Елабуга, ул. Казанская, д.72А         </vt:lpstr>
      <vt:lpstr>             8. Внесение изменений в ПЗЗ муниципального образования город Елабуга. Изменение части территориальной зоны Ж1 (Зона застройки индивидуальными жилыми домами) в зону Д1 (Зона делового, общественного и коммерческого назначения) земельного участка с кадастровым номером 16:47:010501:36 площадью 1042 кв.м., расположенного по адресу: РТ, Елабужский муниципальный район, г. Елабуга, мкр-н 4-10, уч.36 .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User</dc:creator>
  <cp:lastModifiedBy>Пользователь</cp:lastModifiedBy>
  <cp:revision>315</cp:revision>
  <cp:lastPrinted>2016-12-20T07:30:45Z</cp:lastPrinted>
  <dcterms:created xsi:type="dcterms:W3CDTF">2013-03-22T08:30:26Z</dcterms:created>
  <dcterms:modified xsi:type="dcterms:W3CDTF">2020-09-07T10:04:44Z</dcterms:modified>
</cp:coreProperties>
</file>